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629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rporate_bg.jpg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612" y="2359470"/>
            <a:ext cx="8229600" cy="1143000"/>
          </a:xfrm>
        </p:spPr>
        <p:txBody>
          <a:bodyPr/>
          <a:lstStyle/>
          <a:p>
            <a:pPr>
              <a:defRPr sz="4400" b="1">
                <a:solidFill>
                  <a:srgbClr val="000000"/>
                </a:solidFill>
              </a:defRPr>
            </a:pPr>
            <a:r>
              <a:rPr dirty="0"/>
              <a:t>Corporate Strategy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49640" y="4956684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>
                <a:solidFill>
                  <a:srgbClr val="000000"/>
                </a:solidFill>
              </a:defRPr>
            </a:pPr>
            <a:r>
              <a:rPr dirty="0"/>
              <a:t>By Jane Smith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rporate_bg.jpg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323232"/>
                </a:solidFill>
              </a:defRPr>
            </a:pPr>
            <a:r>
              <a:t>Content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>
              <a:defRPr sz="2400">
                <a:solidFill>
                  <a:srgbClr val="323232"/>
                </a:solidFill>
              </a:defRPr>
            </a:pPr>
            <a:r>
              <a:rPr dirty="0"/>
              <a:t>Business Goal 1</a:t>
            </a:r>
          </a:p>
          <a:p>
            <a:pPr>
              <a:defRPr sz="2400">
                <a:solidFill>
                  <a:srgbClr val="323232"/>
                </a:solidFill>
              </a:defRPr>
            </a:pPr>
            <a:r>
              <a:rPr dirty="0"/>
              <a:t>Business Goal 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rporate_bg.jpg"/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dirty="0"/>
          </a:p>
        </p:txBody>
      </p:sp>
      <p:pic>
        <p:nvPicPr>
          <p:cNvPr id="4" name="Picture 3" descr="placeholde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371600"/>
            <a:ext cx="4572000" cy="3657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00800" y="1371600"/>
            <a:ext cx="4572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66CC"/>
                </a:solidFill>
              </a:defRPr>
            </a:pPr>
            <a:r>
              <a:t>Image + Text Layout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rporate_bg.jpg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5536" y="2204022"/>
            <a:ext cx="8229600" cy="1143000"/>
          </a:xfrm>
        </p:spPr>
        <p:txBody>
          <a:bodyPr/>
          <a:lstStyle/>
          <a:p>
            <a:pPr algn="l">
              <a:defRPr sz="4800" b="1">
                <a:solidFill>
                  <a:srgbClr val="000000"/>
                </a:solidFill>
              </a:defRPr>
            </a:pPr>
            <a:r>
              <a:rPr dirty="0"/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21</Words>
  <Application>Microsoft Office PowerPoint</Application>
  <PresentationFormat>Custom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Corporate Strategy</vt:lpstr>
      <vt:lpstr>Content Slide Title</vt:lpstr>
      <vt:lpstr>PowerPoint Presentation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ABHISHEK SINGH DIKHIT</cp:lastModifiedBy>
  <cp:revision>2</cp:revision>
  <dcterms:created xsi:type="dcterms:W3CDTF">2013-01-27T09:14:16Z</dcterms:created>
  <dcterms:modified xsi:type="dcterms:W3CDTF">2025-03-31T15:05:00Z</dcterms:modified>
  <cp:category/>
</cp:coreProperties>
</file>

<file path=docProps/thumbnail.jpeg>
</file>